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6" r:id="rId8"/>
    <p:sldId id="275" r:id="rId9"/>
    <p:sldId id="261" r:id="rId10"/>
    <p:sldId id="262" r:id="rId11"/>
    <p:sldId id="263" r:id="rId12"/>
    <p:sldId id="277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323" y="5805264"/>
            <a:ext cx="474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МБОУ СОШ №21 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им. Героя России Семенова Д.В.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Работа педагога-психолога Зассеевой И.В.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8028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Психологическое сопровождение учащихся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и подготовка к экзаменам</a:t>
            </a:r>
          </a:p>
        </p:txBody>
      </p:sp>
    </p:spTree>
    <p:extLst>
      <p:ext uri="{BB962C8B-B14F-4D97-AF65-F5344CB8AC3E}">
        <p14:creationId xmlns:p14="http://schemas.microsoft.com/office/powerpoint/2010/main" val="286271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57525"/>
            <a:ext cx="6516216" cy="3800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260648"/>
            <a:ext cx="500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Отгородите неустойчивую детскую психику от ужастиков, игровых монстров, свободного доступа к интернету и т.д.</a:t>
            </a:r>
          </a:p>
        </p:txBody>
      </p:sp>
    </p:spTree>
    <p:extLst>
      <p:ext uri="{BB962C8B-B14F-4D97-AF65-F5344CB8AC3E}">
        <p14:creationId xmlns:p14="http://schemas.microsoft.com/office/powerpoint/2010/main" val="264701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Ругаться, оскорблять и унижать друг друга при детях ни в коем случае нельзя</a:t>
            </a:r>
          </a:p>
        </p:txBody>
      </p:sp>
    </p:spTree>
    <p:extLst>
      <p:ext uri="{BB962C8B-B14F-4D97-AF65-F5344CB8AC3E}">
        <p14:creationId xmlns:p14="http://schemas.microsoft.com/office/powerpoint/2010/main" val="151629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281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/>
              <a:t>И СНОВА</a:t>
            </a:r>
          </a:p>
          <a:p>
            <a:r>
              <a:rPr lang="ru-RU" sz="6600" b="1" i="1" dirty="0"/>
              <a:t> ЭКЗАМЕНЫ</a:t>
            </a:r>
          </a:p>
        </p:txBody>
      </p:sp>
    </p:spTree>
    <p:extLst>
      <p:ext uri="{BB962C8B-B14F-4D97-AF65-F5344CB8AC3E}">
        <p14:creationId xmlns:p14="http://schemas.microsoft.com/office/powerpoint/2010/main" val="190212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67"/>
            <a:ext cx="9108504" cy="68895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1369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-  Помните, что экзамены сдает Ваш ребенок, поэтому оградите его от своих переживаний. Ребенку всегда </a:t>
            </a:r>
            <a:r>
              <a:rPr lang="ru-RU" sz="4400" b="1" u="sng" dirty="0">
                <a:solidFill>
                  <a:schemeClr val="bg1"/>
                </a:solidFill>
              </a:rPr>
              <a:t>передается волнение родителей;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- (Не звоните во время экзамена*)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-  Старайтесь оставаться в спокойной и взвешенной позиции взрослого, который видит, в чем ребенку трудно сейчас и ненавязчиво предлагает свою помощь;</a:t>
            </a:r>
          </a:p>
        </p:txBody>
      </p:sp>
    </p:spTree>
    <p:extLst>
      <p:ext uri="{BB962C8B-B14F-4D97-AF65-F5344CB8AC3E}">
        <p14:creationId xmlns:p14="http://schemas.microsoft.com/office/powerpoint/2010/main" val="47928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2777" y="1947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Планируем время :</a:t>
            </a:r>
          </a:p>
          <a:p>
            <a:pPr marL="285750" indent="-285750">
              <a:buFontTx/>
              <a:buChar char="-"/>
            </a:pPr>
            <a:r>
              <a:rPr lang="ru-RU" sz="3600" b="1" dirty="0"/>
              <a:t>учеба;</a:t>
            </a:r>
          </a:p>
          <a:p>
            <a:pPr marL="285750" indent="-285750">
              <a:buFontTx/>
              <a:buChar char="-"/>
            </a:pPr>
            <a:r>
              <a:rPr lang="ru-RU" sz="3600" b="1" dirty="0"/>
              <a:t>отдых;</a:t>
            </a:r>
          </a:p>
          <a:p>
            <a:r>
              <a:rPr lang="ru-RU" sz="3600" b="1" dirty="0"/>
              <a:t>-  снова учеба;</a:t>
            </a:r>
          </a:p>
          <a:p>
            <a:pPr marL="285750" indent="-285750">
              <a:buFontTx/>
              <a:buChar char="-"/>
            </a:pPr>
            <a:r>
              <a:rPr lang="ru-RU" sz="3600" b="1" dirty="0"/>
              <a:t>сон;</a:t>
            </a:r>
          </a:p>
          <a:p>
            <a:pPr marL="285750" indent="-285750" algn="r">
              <a:buFontTx/>
              <a:buChar char="-"/>
            </a:pPr>
            <a:r>
              <a:rPr lang="ru-RU" sz="3600" b="1" dirty="0"/>
              <a:t>физические нагрузки, спорт, прогулки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49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90872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/>
              <a:t>Правильное питание!</a:t>
            </a:r>
          </a:p>
        </p:txBody>
      </p:sp>
    </p:spTree>
    <p:extLst>
      <p:ext uri="{BB962C8B-B14F-4D97-AF65-F5344CB8AC3E}">
        <p14:creationId xmlns:p14="http://schemas.microsoft.com/office/powerpoint/2010/main" val="292329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"/>
            <a:ext cx="9144000" cy="6827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59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Все в ваших руках!</a:t>
            </a:r>
          </a:p>
          <a:p>
            <a:endParaRPr lang="ru-RU" sz="4400" dirty="0"/>
          </a:p>
          <a:p>
            <a:pPr algn="r"/>
            <a:r>
              <a:rPr lang="ru-RU" sz="4400" dirty="0"/>
              <a:t>Вы можете </a:t>
            </a:r>
          </a:p>
          <a:p>
            <a:pPr algn="r"/>
            <a:r>
              <a:rPr lang="ru-RU" sz="4400" dirty="0"/>
              <a:t>на много больше!</a:t>
            </a:r>
          </a:p>
          <a:p>
            <a:endParaRPr lang="ru-RU" sz="4400" dirty="0"/>
          </a:p>
          <a:p>
            <a:pPr algn="r"/>
            <a:r>
              <a:rPr lang="ru-RU" sz="4400" dirty="0"/>
              <a:t>                            У вас все</a:t>
            </a:r>
          </a:p>
          <a:p>
            <a:pPr algn="r"/>
            <a:r>
              <a:rPr lang="ru-RU" sz="4400" dirty="0"/>
              <a:t> получится!</a:t>
            </a:r>
          </a:p>
          <a:p>
            <a:endParaRPr lang="ru-RU" sz="4400" dirty="0"/>
          </a:p>
          <a:p>
            <a:r>
              <a:rPr lang="ru-RU" sz="4400" dirty="0"/>
              <a:t>                                     Желаю удачи!</a:t>
            </a:r>
          </a:p>
        </p:txBody>
      </p:sp>
    </p:spTree>
    <p:extLst>
      <p:ext uri="{BB962C8B-B14F-4D97-AF65-F5344CB8AC3E}">
        <p14:creationId xmlns:p14="http://schemas.microsoft.com/office/powerpoint/2010/main" val="350188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3FF57-60B4-4E78-BB5E-6EF4CB5B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A55C0-7212-461C-8F62-815BDD864A9D}"/>
              </a:ext>
            </a:extLst>
          </p:cNvPr>
          <p:cNvSpPr txBox="1"/>
          <p:nvPr/>
        </p:nvSpPr>
        <p:spPr>
          <a:xfrm flipH="1">
            <a:off x="1835696" y="126876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</a:rPr>
              <a:t>Благодарю </a:t>
            </a:r>
          </a:p>
          <a:p>
            <a:r>
              <a:rPr lang="ru-RU" sz="7200" dirty="0">
                <a:solidFill>
                  <a:schemeClr val="bg1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8649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1" y="0"/>
            <a:ext cx="9152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0"/>
            <a:ext cx="4824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Самое необходимое и важное для ребенка - </a:t>
            </a:r>
            <a:r>
              <a:rPr lang="ru-RU" sz="4000" b="1" i="1" dirty="0">
                <a:solidFill>
                  <a:srgbClr val="C00000"/>
                </a:solidFill>
              </a:rPr>
              <a:t>СЕМЬЯ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448" y="494116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Формирование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 БАЗОВОГО ДОВЕРИЯ К МИРУ</a:t>
            </a:r>
          </a:p>
        </p:txBody>
      </p:sp>
    </p:spTree>
    <p:extLst>
      <p:ext uri="{BB962C8B-B14F-4D97-AF65-F5344CB8AC3E}">
        <p14:creationId xmlns:p14="http://schemas.microsoft.com/office/powerpoint/2010/main" val="278459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" y="0"/>
            <a:ext cx="91421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7017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Что происходит с подростком: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кризис самооценки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ломка старой системы взаимоотношений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амбивалентное стремление к независимости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социализация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самоутверждение, «Я – концепция»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внутренние переживания, рефлексия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пубертатный период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поиск смысла</a:t>
            </a:r>
          </a:p>
          <a:p>
            <a:pPr marL="285750" indent="-285750">
              <a:buFontTx/>
              <a:buChar char="-"/>
            </a:pPr>
            <a:r>
              <a:rPr lang="ru-RU" sz="3200" b="1" i="1" u="sng" dirty="0">
                <a:solidFill>
                  <a:schemeClr val="bg1"/>
                </a:solidFill>
              </a:rPr>
              <a:t>детско-родительские отношения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0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1" y="0"/>
            <a:ext cx="916313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202" y="404664"/>
            <a:ext cx="8748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Нужно подростку: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solidFill>
                  <a:srgbClr val="C00000"/>
                </a:solidFill>
              </a:rPr>
              <a:t>Авторитетные люди, хороший пример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solidFill>
                  <a:srgbClr val="C00000"/>
                </a:solidFill>
              </a:rPr>
              <a:t>Понимание и поддержка. 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-  «Не заставляйте детей врать»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solidFill>
                  <a:srgbClr val="C00000"/>
                </a:solidFill>
              </a:rPr>
              <a:t>Знать границы дозволенного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solidFill>
                  <a:srgbClr val="C00000"/>
                </a:solidFill>
              </a:rPr>
              <a:t>Интерес, уважение, доверие 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solidFill>
                  <a:srgbClr val="C00000"/>
                </a:solidFill>
              </a:rPr>
              <a:t>Возможность поговорить о любви, одиночестве, страхах, переживаниях, ценностях.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00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612" y="378904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Необходимо учитывать природу ребенка и не ломать его собственными ожиданиями и планами на его жизнь </a:t>
            </a:r>
          </a:p>
        </p:txBody>
      </p:sp>
    </p:spTree>
    <p:extLst>
      <p:ext uri="{BB962C8B-B14F-4D97-AF65-F5344CB8AC3E}">
        <p14:creationId xmlns:p14="http://schemas.microsoft.com/office/powerpoint/2010/main" val="40787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8028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Поддерживаем в начинаниях и помогаем обрести себя</a:t>
            </a:r>
          </a:p>
          <a:p>
            <a:pPr algn="ctr"/>
            <a:r>
              <a:rPr lang="ru-RU" sz="3200" dirty="0"/>
              <a:t>Настраиваем на успешность</a:t>
            </a:r>
          </a:p>
          <a:p>
            <a:pPr algn="ctr"/>
            <a:r>
              <a:rPr lang="ru-RU" sz="3200" dirty="0"/>
              <a:t>Верим в успех </a:t>
            </a:r>
          </a:p>
        </p:txBody>
      </p:sp>
    </p:spTree>
    <p:extLst>
      <p:ext uri="{BB962C8B-B14F-4D97-AF65-F5344CB8AC3E}">
        <p14:creationId xmlns:p14="http://schemas.microsoft.com/office/powerpoint/2010/main" val="156945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86916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И больших детей надо учить твердо стоять на ногах</a:t>
            </a:r>
          </a:p>
        </p:txBody>
      </p:sp>
    </p:spTree>
    <p:extLst>
      <p:ext uri="{BB962C8B-B14F-4D97-AF65-F5344CB8AC3E}">
        <p14:creationId xmlns:p14="http://schemas.microsoft.com/office/powerpoint/2010/main" val="382137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9" y="4365104"/>
            <a:ext cx="4902370" cy="2339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339" y="188640"/>
            <a:ext cx="4233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*Необходимо следить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за окружением.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*Куда уходит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ваш ребенок?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*Для чего ваш ребенок красится?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0"/>
            <a:ext cx="50760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Необходимо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 максимально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занять ребенка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3600" b="1" dirty="0">
                <a:solidFill>
                  <a:schemeClr val="bg1"/>
                </a:solidFill>
              </a:rPr>
              <a:t>Танцы</a:t>
            </a:r>
          </a:p>
          <a:p>
            <a:pPr marL="285750" indent="-285750" algn="ctr">
              <a:buFontTx/>
              <a:buChar char="-"/>
            </a:pPr>
            <a:r>
              <a:rPr lang="ru-RU" sz="3600" b="1" dirty="0">
                <a:solidFill>
                  <a:schemeClr val="bg1"/>
                </a:solidFill>
              </a:rPr>
              <a:t>Спорт</a:t>
            </a:r>
          </a:p>
          <a:p>
            <a:pPr marL="285750" indent="-285750" algn="ctr">
              <a:buFontTx/>
              <a:buChar char="-"/>
            </a:pPr>
            <a:r>
              <a:rPr lang="ru-RU" sz="3600" b="1" dirty="0">
                <a:solidFill>
                  <a:schemeClr val="bg1"/>
                </a:solidFill>
              </a:rPr>
              <a:t>Репетиторы</a:t>
            </a:r>
          </a:p>
          <a:p>
            <a:pPr marL="285750" indent="-285750" algn="ctr">
              <a:buFontTx/>
              <a:buChar char="-"/>
            </a:pPr>
            <a:r>
              <a:rPr lang="ru-RU" sz="3600" b="1" dirty="0">
                <a:solidFill>
                  <a:schemeClr val="bg1"/>
                </a:solidFill>
              </a:rPr>
              <a:t>Шахматы и т.д.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38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271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773</dc:creator>
  <cp:lastModifiedBy>Ирада Зассеева</cp:lastModifiedBy>
  <cp:revision>35</cp:revision>
  <dcterms:created xsi:type="dcterms:W3CDTF">2018-09-25T13:23:28Z</dcterms:created>
  <dcterms:modified xsi:type="dcterms:W3CDTF">2020-02-02T09:57:57Z</dcterms:modified>
</cp:coreProperties>
</file>