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Отчет Миротворческой деятельности за</a:t>
            </a:r>
            <a:br>
              <a:rPr lang="ru-RU" dirty="0" smtClean="0"/>
            </a:br>
            <a:r>
              <a:rPr lang="ru-RU" dirty="0" smtClean="0"/>
              <a:t>первое полугодие</a:t>
            </a:r>
            <a:br>
              <a:rPr lang="ru-RU" dirty="0" smtClean="0"/>
            </a:br>
            <a:r>
              <a:rPr lang="ru-RU" dirty="0" smtClean="0"/>
              <a:t> 2023-2024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МБОУ  СОШ №21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Миротворцы 9 класса  нашей  приняли участие в мероприятии «Дети против терроризма»,почтив память жертв </a:t>
            </a:r>
            <a:r>
              <a:rPr lang="ru-RU" sz="2800" dirty="0" err="1" smtClean="0"/>
              <a:t>бесланской</a:t>
            </a:r>
            <a:r>
              <a:rPr lang="ru-RU" sz="2800" dirty="0" smtClean="0"/>
              <a:t> трагедии</a:t>
            </a:r>
            <a:endParaRPr lang="ru-RU" sz="2800" dirty="0"/>
          </a:p>
        </p:txBody>
      </p:sp>
      <p:pic>
        <p:nvPicPr>
          <p:cNvPr id="1026" name="Picture 2" descr="C:\Users\admin\Downloads\Screenshot_20240116-183053_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55" y="1600200"/>
            <a:ext cx="60286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рамках программы мероприятий, посвященных </a:t>
            </a:r>
            <a:r>
              <a:rPr lang="ru-RU" sz="2400" dirty="0" err="1" smtClean="0"/>
              <a:t>Межунароному</a:t>
            </a:r>
            <a:r>
              <a:rPr lang="ru-RU" sz="2400" dirty="0" smtClean="0"/>
              <a:t> дню мира, ребята  миротворческого отряда  нашей  школы приняли участие в экскурсии «Марш мира –мы мечтою о мире живем». Посетили </a:t>
            </a:r>
            <a:r>
              <a:rPr lang="ru-RU" sz="2400" dirty="0" err="1" smtClean="0"/>
              <a:t>стеллу</a:t>
            </a:r>
            <a:r>
              <a:rPr lang="ru-RU" sz="2400" dirty="0" smtClean="0"/>
              <a:t> «Города Владикавказ- город Воинской Славы» и плиту Памяти, возложили цветы к памятнику жертвам схода ледника Колка, посетили мемориальный комплекс </a:t>
            </a:r>
            <a:r>
              <a:rPr lang="ru-RU" sz="2400" dirty="0" err="1" smtClean="0"/>
              <a:t>Барбашово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3" name="Picture 5" descr="C:\Users\admin\Downloads\Screenshot_20240116-18294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7344816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заключите»</a:t>
            </a:r>
            <a:r>
              <a:rPr lang="ru-RU" sz="2400" dirty="0" err="1" smtClean="0"/>
              <a:t>льный</a:t>
            </a:r>
            <a:r>
              <a:rPr lang="ru-RU" sz="2400" dirty="0" smtClean="0"/>
              <a:t> день «</a:t>
            </a:r>
            <a:r>
              <a:rPr lang="ru-RU" sz="2400" dirty="0" err="1" smtClean="0"/>
              <a:t>Междунароной</a:t>
            </a:r>
            <a:r>
              <a:rPr lang="ru-RU" sz="2400" dirty="0" smtClean="0"/>
              <a:t> недели  мира -2023 ребята-миротворцы посетили Национальный музей  РСО-А.</a:t>
            </a:r>
            <a:endParaRPr lang="ru-RU" sz="2400" dirty="0"/>
          </a:p>
        </p:txBody>
      </p:sp>
      <p:pic>
        <p:nvPicPr>
          <p:cNvPr id="1026" name="Picture 2" descr="C:\Users\admin\Downloads\IMG-20240116-WA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13.10.2023 г. учащиеся МБОУ СОШ 21 в рамках экскурсии  </a:t>
            </a:r>
            <a:r>
              <a:rPr lang="ru-RU" sz="2400" dirty="0" err="1" smtClean="0"/>
              <a:t>Коста</a:t>
            </a:r>
            <a:r>
              <a:rPr lang="ru-RU" sz="2400" dirty="0" smtClean="0"/>
              <a:t> Миротворец» </a:t>
            </a:r>
            <a:r>
              <a:rPr lang="ru-RU" sz="2400" dirty="0" err="1" smtClean="0"/>
              <a:t>посет</a:t>
            </a:r>
            <a:r>
              <a:rPr lang="ru-RU" sz="2400" dirty="0" smtClean="0"/>
              <a:t> или мемориальный дом им .</a:t>
            </a:r>
            <a:r>
              <a:rPr lang="ru-RU" sz="2400" dirty="0" err="1" smtClean="0"/>
              <a:t>Коста</a:t>
            </a:r>
            <a:r>
              <a:rPr lang="ru-RU" sz="2400" dirty="0" smtClean="0"/>
              <a:t> Хетагурова, Святой Вознесенский собор </a:t>
            </a:r>
            <a:r>
              <a:rPr lang="ru-RU" sz="2400" dirty="0" smtClean="0"/>
              <a:t>г.Алагир, расписанного </a:t>
            </a:r>
            <a:r>
              <a:rPr lang="ru-RU" sz="2400" dirty="0" err="1" smtClean="0"/>
              <a:t>Коста</a:t>
            </a:r>
            <a:r>
              <a:rPr lang="ru-RU" sz="2400" dirty="0" smtClean="0"/>
              <a:t> </a:t>
            </a:r>
            <a:r>
              <a:rPr lang="ru-RU" sz="2400" dirty="0" smtClean="0"/>
              <a:t>Хетагуровым</a:t>
            </a:r>
            <a:r>
              <a:rPr lang="ru-RU" sz="2400" dirty="0" smtClean="0"/>
              <a:t>. Так же возложили цветы к могиле писателя в Храме Рождества Пресвятой Богородице </a:t>
            </a:r>
            <a:r>
              <a:rPr lang="ru-RU" sz="2400" dirty="0" err="1" smtClean="0"/>
              <a:t>г.Влаикавказ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admin\Downloads\Screenshot_20240116-182309_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608" y="2060575"/>
            <a:ext cx="5420784" cy="406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16.11.2023 г.отряд Юных Миротворцев МБОУ СОШ 21 приняли участие в 7детском  миротворческом форуме по теме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«Глобальные проблемы человечества» . Где нашей школе было  вручено Свидетельство  участника  форума.</a:t>
            </a:r>
            <a:endParaRPr lang="ru-RU" sz="2400" dirty="0"/>
          </a:p>
        </p:txBody>
      </p:sp>
      <p:pic>
        <p:nvPicPr>
          <p:cNvPr id="3074" name="Picture 2" descr="C:\Users\admin\Downloads\Screenshot_20240116-181727_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1044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Миротворцы нашей школы приняли участие в открытом  12 </a:t>
            </a:r>
            <a:r>
              <a:rPr lang="ru-RU" sz="2400" dirty="0" err="1" smtClean="0"/>
              <a:t>Междунароном</a:t>
            </a:r>
            <a:r>
              <a:rPr lang="ru-RU" sz="2400" dirty="0" smtClean="0"/>
              <a:t>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слете Движения юных миротворцев стран СНГ в </a:t>
            </a:r>
            <a:r>
              <a:rPr lang="ru-RU" sz="2400" dirty="0" err="1" smtClean="0"/>
              <a:t>РСО-Алания</a:t>
            </a:r>
            <a:r>
              <a:rPr lang="ru-RU" sz="2400" dirty="0" smtClean="0"/>
              <a:t> «Я голосую за мир!», который прошел в Республиканском доме ветеранов.</a:t>
            </a:r>
            <a:endParaRPr lang="ru-RU" sz="2400" dirty="0"/>
          </a:p>
        </p:txBody>
      </p:sp>
      <p:pic>
        <p:nvPicPr>
          <p:cNvPr id="4098" name="Picture 2" descr="C:\Users\admin\Downloads\Screenshot_20240116-18173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104456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Учащиеся </a:t>
            </a:r>
            <a:r>
              <a:rPr lang="ru-RU" sz="2400" dirty="0" smtClean="0"/>
              <a:t>остались очень довольны миротворческой деятельностью. Получили огромный опыт работы с товарищами в сложных ситуациях, когда важно ощущать поддержку и помощь . Поняли насколько важна наша работа особенно в сложное не мирное время.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Предоставленная возможность дала ребятам шанс </a:t>
            </a:r>
            <a:r>
              <a:rPr lang="ru-RU" sz="2400" dirty="0" err="1" smtClean="0"/>
              <a:t>самореализоваться</a:t>
            </a:r>
            <a:r>
              <a:rPr lang="ru-RU" sz="2400" dirty="0" smtClean="0"/>
              <a:t>  </a:t>
            </a:r>
            <a:r>
              <a:rPr lang="ru-RU" sz="2400" dirty="0" smtClean="0"/>
              <a:t>в  Миротворческой деятельности. А так же за </a:t>
            </a:r>
            <a:r>
              <a:rPr lang="ru-RU" sz="2400" dirty="0" smtClean="0"/>
              <a:t>текущее полу </a:t>
            </a:r>
            <a:r>
              <a:rPr lang="ru-RU" sz="2400" dirty="0" err="1" smtClean="0"/>
              <a:t>годие</a:t>
            </a:r>
            <a:r>
              <a:rPr lang="ru-RU" sz="2400" dirty="0" smtClean="0"/>
              <a:t>, </a:t>
            </a:r>
            <a:r>
              <a:rPr lang="ru-RU" sz="2400" dirty="0" smtClean="0"/>
              <a:t>ребята сдружились и получили много впечатлений от совместной деятельности.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</TotalTime>
  <Words>140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Отчет Миротворческой деятельности за первое полугодие  2023-2024 уч.г. МБОУ  СОШ №21</vt:lpstr>
      <vt:lpstr>Миротворцы 9 класса  нашей  приняли участие в мероприятии «Дети против терроризма»,почтив память жертв бесланской трагедии</vt:lpstr>
      <vt:lpstr>    В рамках программы мероприятий, посвященных Межунароному дню мира, ребята  миротворческого отряда  нашей  школы приняли участие в экскурсии «Марш мира –мы мечтою о мире живем». Посетили стеллу «Города Владикавказ- город Воинской Славы» и плиту Памяти, возложили цветы к памятнику жертвам схода ледника Колка, посетили мемориальный комплекс Барбашово.</vt:lpstr>
      <vt:lpstr>В заключите»льный день «Междунароной недели  мира -2023 ребята-миротворцы посетили Национальный музей  РСО-А.</vt:lpstr>
      <vt:lpstr>13.10.2023 г. учащиеся МБОУ СОШ 21 в рамках экскурсии  Коста Миротворец» посет или мемориальный дом им .Коста Хетагурова, Святой Вознесенский собор г.Алагир, расписанного Коста Хетагуровым. Так же возложили цветы к могиле писателя в Храме Рождества Пресвятой Богородице г.Влаикавказ  </vt:lpstr>
      <vt:lpstr> 16.11.2023 г.отряд Юных Миротворцев МБОУ СОШ 21 приняли участие в 7детском  миротворческом форуме по теме «Глобальные проблемы человечества» . Где нашей школе было  вручено Свидетельство  участника  форума.</vt:lpstr>
      <vt:lpstr>Миротворцы нашей школы приняли участие в открытом  12 Междунароном онлайн слете Движения юных миротворцев стран СНГ в РСО-Алания «Я голосую за мир!», который прошел в Республиканском доме ветеранов.</vt:lpstr>
      <vt:lpstr>     Учащиеся остались очень довольны миротворческой деятельностью. Получили огромный опыт работы с товарищами в сложных ситуациях, когда важно ощущать поддержку и помощь . Поняли насколько важна наша работа особенно в сложное не мирное время.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Миротворческой деятельности за первое полугодие  2023-2024 уч.г. МБОУ  СОШ №21</dc:title>
  <dc:creator>admin</dc:creator>
  <cp:lastModifiedBy>admin</cp:lastModifiedBy>
  <cp:revision>27</cp:revision>
  <dcterms:created xsi:type="dcterms:W3CDTF">2023-11-15T08:11:27Z</dcterms:created>
  <dcterms:modified xsi:type="dcterms:W3CDTF">2024-01-17T11:44:17Z</dcterms:modified>
</cp:coreProperties>
</file>