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2" r:id="rId3"/>
    <p:sldId id="273" r:id="rId4"/>
    <p:sldId id="274" r:id="rId5"/>
    <p:sldId id="275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FD10B31-DD0C-47DA-8728-DDAF8AAA7FBE}">
          <p14:sldIdLst>
            <p14:sldId id="271"/>
            <p14:sldId id="272"/>
            <p14:sldId id="273"/>
            <p14:sldId id="274"/>
            <p14:sldId id="275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http://www.metod-kopilka.ru/images/doc/47/42099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2348880"/>
            <a:ext cx="8568951" cy="41714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7523" y="332656"/>
            <a:ext cx="8568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МО учителей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иностранного языка и истории  за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полугодие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Руководитель МО 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Уртаева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К.Э.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2017-2018 учебный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904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Посещение урока  английского языка в 7 </a:t>
            </a:r>
            <a:r>
              <a:rPr lang="ru-RU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классе,учитель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Бестаева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Д.Г.</a:t>
            </a:r>
            <a:endParaRPr lang="ru-RU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504056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352928" cy="5112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584176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Тематические уроки английского языка в 3-х классах учитель </a:t>
            </a:r>
            <a:r>
              <a:rPr lang="ru-RU" sz="27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Уртаева</a:t>
            </a:r>
            <a:r>
              <a:rPr lang="ru-RU" sz="27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К.Э.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DELL\Desktop\image (9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8092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521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Уроки были </a:t>
            </a:r>
            <a:r>
              <a:rPr lang="ru-RU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провдены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в форме </a:t>
            </a:r>
            <a:r>
              <a:rPr lang="ru-RU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игры,а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также знакомства с традициями празднования Рождества и Нового Года в Британии и Америки.</a:t>
            </a:r>
            <a:endParaRPr lang="ru-RU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DELL\Desktop\imag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19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Урок игра «Алфавитный беспорядок» во 2-х классах .</a:t>
            </a:r>
            <a:b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Уртаева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К.Э.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960440" cy="345638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4176464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920" y="5229201"/>
            <a:ext cx="8183880" cy="76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8092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104168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полугодовых  контрольных работ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английскому языку 3-11 классах (2017-2018 учебный год)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24086"/>
              </p:ext>
            </p:extLst>
          </p:nvPr>
        </p:nvGraphicFramePr>
        <p:xfrm>
          <a:off x="827584" y="980728"/>
          <a:ext cx="7272808" cy="4821936"/>
        </p:xfrm>
        <a:graphic>
          <a:graphicData uri="http://schemas.openxmlformats.org/drawingml/2006/table">
            <a:tbl>
              <a:tblPr/>
              <a:tblGrid>
                <a:gridCol w="525398"/>
                <a:gridCol w="630478"/>
                <a:gridCol w="620749"/>
                <a:gridCol w="482588"/>
                <a:gridCol w="413994"/>
                <a:gridCol w="344915"/>
                <a:gridCol w="344428"/>
                <a:gridCol w="277294"/>
                <a:gridCol w="483075"/>
                <a:gridCol w="485593"/>
                <a:gridCol w="720080"/>
                <a:gridCol w="1944216"/>
              </a:tblGrid>
              <a:tr h="1456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уч-ся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писали работу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получили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% 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% СОУ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    учитель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 «а»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93,7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Уртаева К.Э.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 «а»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Бестаева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Д.Г.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 «б»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80,8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Уртаева К.Э.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 «б»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90,9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62,3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Бестаева Д.Г.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 «а»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32,8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Бестаева Д.Г.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 «б»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54,6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Датриева Л.С.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 «б»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60,9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Уртаева К.Э.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 «в»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52,7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Бестаева Д.Г.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 «в»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Нурмагомедова М.М.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 «а»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68,7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Датриева Л.С.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 «б»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75,5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Датриева Л.С.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 «в»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Датриева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Л.С.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3568"/>
              </p:ext>
            </p:extLst>
          </p:nvPr>
        </p:nvGraphicFramePr>
        <p:xfrm>
          <a:off x="1043608" y="1124744"/>
          <a:ext cx="7128790" cy="4896549"/>
        </p:xfrm>
        <a:graphic>
          <a:graphicData uri="http://schemas.openxmlformats.org/drawingml/2006/table">
            <a:tbl>
              <a:tblPr/>
              <a:tblGrid>
                <a:gridCol w="659201"/>
                <a:gridCol w="403543"/>
                <a:gridCol w="570733"/>
                <a:gridCol w="443705"/>
                <a:gridCol w="380637"/>
                <a:gridCol w="317124"/>
                <a:gridCol w="316676"/>
                <a:gridCol w="254951"/>
                <a:gridCol w="444152"/>
                <a:gridCol w="701265"/>
                <a:gridCol w="585956"/>
                <a:gridCol w="2050847"/>
              </a:tblGrid>
              <a:tr h="4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 «а»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82,4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Датриева Л.С.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 «а»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Нурмагомедова М.М.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 «б»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69,8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Нурмагомедова М.М.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 «б»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Бестаева Д.Г.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 «а»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82,4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Датриева Л.С.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 «б»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72,3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Датриева Л.С.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 «в»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Нурмагомедова М.М.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 «а»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83,9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Датриева Л.С.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77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8«б»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Бестаева Д.Г.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 «в»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Бестаева Д.Г.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 «а»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90,9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Нурмагомедова М.М.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0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 «б»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92,8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58,7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Уртаева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К.Э.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01" marR="47501" marT="0" marB="0">
                    <a:lnL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Единой методической  темой  является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Инновационные педагогические технологии как условие развития ключевых компетенций при обучении иностранным языкам и истории.»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Анализ административных контрольных работ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английскому языку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1 полугодие 2017 года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Типичные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ошибки: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класс- незнание лексики, неправильное употребление местоимений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many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класс- недостаточное знание лексики и грамматики.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 класс- неправильное образование разделительных вопросов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6-7 класс- ошибки в образовании форм пассивного залога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8-9 класс-недостаточное знание лексики и грамматики. форма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 и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 (условные предложения)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10-11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-незнание грамматики по теме «времена группы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и лексика- незнание переводов некоторых английских слов.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Типичные ошибки на всех этапах обучения: неправильное употребление временной формы глагола, незнание лексики, трудности в переводе. Результаты будут рассмотрены на заседании МО, с учащимися необходимо провести работу по устранению пробелов знаний.</a:t>
            </a:r>
          </a:p>
        </p:txBody>
      </p:sp>
    </p:spTree>
    <p:extLst>
      <p:ext uri="{BB962C8B-B14F-4D97-AF65-F5344CB8AC3E}">
        <p14:creationId xmlns:p14="http://schemas.microsoft.com/office/powerpoint/2010/main" val="655501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ровести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повышения педагогического мастерства во 2-м полугодии всем учителям английского языка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уроки;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осещать 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обмена опытом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своих коллег и провести анализ в соответствии с требованиями;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организовать 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ликвидации пробелов в знаниях детей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регулярные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дополнительные занятия с неуспевающими и слабоуспевающими учащимися;</a:t>
            </a:r>
          </a:p>
          <a:p>
            <a:pPr>
              <a:tabLst>
                <a:tab pos="176213" algn="l"/>
                <a:tab pos="265113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целом, работу МО учителей иностранных языков признать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удовлетворительной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1.Совершенствование профессиональной компетентности учителей иностранного языка через использование в преподавании информационно-коммуникационных технологий, развитие творческого потенциала педагогов, направленного на повышение эффективности и качества педагогического процесса.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2.Продолжение педагогического поиска по достижению высокого качества и эффективности обучения через интеграцию инновационного, исследовательского образовательного процесса.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3.Формирование ключевых образовательных компетенций обучающегося путём расширения школьной языковой среды и новых педагогических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16227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19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1.Поиск новых форм подачи материала и организации урока (компетентности, системно-</a:t>
            </a:r>
            <a:r>
              <a:rPr lang="ru-RU" b="1" dirty="0" err="1"/>
              <a:t>деятельностный</a:t>
            </a:r>
            <a:r>
              <a:rPr lang="ru-RU" b="1" dirty="0"/>
              <a:t> подход в обучении, </a:t>
            </a:r>
            <a:r>
              <a:rPr lang="ru-RU" b="1" dirty="0" err="1"/>
              <a:t>здоровьесберегающие</a:t>
            </a:r>
            <a:r>
              <a:rPr lang="ru-RU" b="1" dirty="0"/>
              <a:t> технологии).</a:t>
            </a:r>
          </a:p>
          <a:p>
            <a:r>
              <a:rPr lang="ru-RU" b="1" dirty="0"/>
              <a:t>2.Совершенствование  системы работы МО по формированию универсальных учебных действий у учащихся.</a:t>
            </a:r>
          </a:p>
          <a:p>
            <a:r>
              <a:rPr lang="ru-RU" b="1" dirty="0"/>
              <a:t>3.Внедрение инновационных технологий в проектной деятельности учащихся в соответствии с требованиями ФГОС и в практике работы учителей иностранных языков и истории.</a:t>
            </a:r>
          </a:p>
          <a:p>
            <a:r>
              <a:rPr lang="ru-RU" b="1" dirty="0"/>
              <a:t>4.Повышение качества и результативности работы педагогов с одарёнными детьми: участие в школьных, районных и республиканских олимпиадах,  дистанционных олимпиадах.</a:t>
            </a:r>
          </a:p>
          <a:p>
            <a:r>
              <a:rPr lang="ru-RU" b="1" dirty="0"/>
              <a:t>5. Организация повышения  квалификации учителей: участие на конференциях, семинарах, конкурсах различного уровнях, повышение квалификации .</a:t>
            </a:r>
          </a:p>
        </p:txBody>
      </p:sp>
    </p:spTree>
    <p:extLst>
      <p:ext uri="{BB962C8B-B14F-4D97-AF65-F5344CB8AC3E}">
        <p14:creationId xmlns:p14="http://schemas.microsoft.com/office/powerpoint/2010/main" val="28287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течение I полугодия методическое объединение решало следующие задачи: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Осуществить более качественную подготовку учащихся к олимпиадам разного уровня.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Активизация работы с мотивированными и одаренными детьми.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Изучение современных подходов к анализу урока иностранного языка в условиях внедрения стандартов нового поколения;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Продолжение качественной подготовки к ЕГЭ.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Развивать научно-исследовательскую деятельность по предметам.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Изучение материалов ФГОС, выявление проблем обновления образовательного процесса и мониторинг его развития.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Работу в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полугодии данного учебного года члены МО учителей иностранных языков и истории  начали с изучения анализа учебной деятельности в 2016-2017 учебном году.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Было проведено 3 заседания МО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/>
              <a:t> </a:t>
            </a:r>
            <a:endParaRPr lang="en-US" sz="2000" b="1" dirty="0" smtClean="0"/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продолжить работу по совершенствованию знаний учащихся и занятиям во внеурочное время через индивидуальную работу.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550" y="-243408"/>
            <a:ext cx="8446906" cy="165618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9 – 10 классов  принимали участие в финале проекта «Владикавказская крепость »  в форме интеллектуальной игры  «Что? Где ? Когда?» ,который проводился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ноябре 2017 года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80920" cy="518457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992888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8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052736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урок в 6-м классе на тему «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Spending time together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(13.12.2017)в декабре провела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Датриева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183880" cy="954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08912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163</TotalTime>
  <Words>905</Words>
  <Application>Microsoft Office PowerPoint</Application>
  <PresentationFormat>Экран (4:3)</PresentationFormat>
  <Paragraphs>321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Учащиеся 9 – 10 классов  принимали участие в финале проекта «Владикавказская крепость »  в форме интеллектуальной игры  «Что? Где ? Когда?» ,который проводился  14 ноябре 2017 года .  </vt:lpstr>
      <vt:lpstr>Презентация PowerPoint</vt:lpstr>
      <vt:lpstr>Презентация PowerPoint</vt:lpstr>
      <vt:lpstr>Открытый урок в 6-м классе на тему «Spending time together» (13.12.2017)в декабре провела Датриева Л.С. </vt:lpstr>
      <vt:lpstr>Презентация PowerPoint</vt:lpstr>
      <vt:lpstr>Посещение урока  английского языка в 7 классе,учитель Бестаева Д.Г.</vt:lpstr>
      <vt:lpstr>Презентация PowerPoint</vt:lpstr>
      <vt:lpstr>Тематические уроки английского языка в 3-х классах учитель Уртаева К.Э.   </vt:lpstr>
      <vt:lpstr>Уроки были провдены в форме игры,а также знакомства с традициями празднования Рождества и Нового Года в Британии и Америки.</vt:lpstr>
      <vt:lpstr>Урок игра «Алфавитный беспорядок» во 2-х классах . Учитель Уртаева К.Э.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Учащиеся 9 – 10 классов  принимали участие в финале проекта «Владикавказская крепость »  в форме интеллектуальной игры  «Что? Где ? Когда?» ,который проводился  14 ноябре 2017 года .  </dc:title>
  <cp:lastModifiedBy>Fatima</cp:lastModifiedBy>
  <cp:revision>33</cp:revision>
  <dcterms:modified xsi:type="dcterms:W3CDTF">2018-01-17T13:32:12Z</dcterms:modified>
</cp:coreProperties>
</file>