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5" r:id="rId2"/>
    <p:sldId id="256" r:id="rId3"/>
    <p:sldId id="257" r:id="rId4"/>
    <p:sldId id="258" r:id="rId5"/>
    <p:sldId id="259" r:id="rId6"/>
    <p:sldId id="266" r:id="rId7"/>
    <p:sldId id="267" r:id="rId8"/>
    <p:sldId id="269" r:id="rId9"/>
    <p:sldId id="270" r:id="rId10"/>
    <p:sldId id="271" r:id="rId11"/>
    <p:sldId id="272" r:id="rId12"/>
    <p:sldId id="273" r:id="rId13"/>
    <p:sldId id="279" r:id="rId14"/>
    <p:sldId id="281" r:id="rId15"/>
    <p:sldId id="282" r:id="rId16"/>
    <p:sldId id="280" r:id="rId17"/>
    <p:sldId id="283" r:id="rId18"/>
    <p:sldId id="284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" initials="П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0760" autoAdjust="0"/>
  </p:normalViewPr>
  <p:slideViewPr>
    <p:cSldViewPr>
      <p:cViewPr varScale="1">
        <p:scale>
          <a:sx n="83" d="100"/>
          <a:sy n="83" d="100"/>
        </p:scale>
        <p:origin x="84" y="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1B810-4F9F-4FFD-8725-131375940B96}" type="datetimeFigureOut">
              <a:rPr lang="ru-RU" smtClean="0"/>
              <a:pPr/>
              <a:t>15.06.2018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6F3CA-3042-4910-B115-5A47F5AEF23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6F3CA-3042-4910-B115-5A47F5AEF231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566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6F3CA-3042-4910-B115-5A47F5AEF231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6F3CA-3042-4910-B115-5A47F5AEF231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024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ocviewer.yandex.ru/view/0/htmlimage?id=1aolc-5oybwts0d9xibpxkdi49kvldjjik05x1mcg9byc9q7wmekghjqo1ejc2bxauw51h8sb0i8giluqb383qdobg1hpl7hdgaeporr7&amp;width=794&amp;height=596&amp;name=bg-0.png&amp;dsid=2156a2839be8dcc0c7b4aaea72bb9e8c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docviewer.yandex.ru/view/0/htmlimage?id=1aolc-5oybwts0d9xibpxkdi49kvldjjik05x1mcg9byc9q7wmekghjqo1ejc2bxauw51h8sb0i8giluqb383qdobg1hpl7hdgaeporr7&amp;width=794&amp;height=596&amp;name=bg-0.png&amp;dsid=2156a2839be8dcc0c7b4aaea72bb9e8c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9144001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docviewer.yandex.ru/view/0/htmlimage?id=1aolc-5oybwts0d9xibpxkdi49kvldjjik05x1mcg9byc9q7wmekghjqo1ejc2bxauw51h8sb0i8giluqb383qdobg1hpl7hdgaeporr7&amp;width=794&amp;height=596&amp;name=bg-0.png&amp;dsid=2156a2839be8dcc0c7b4aaea72bb9e8c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1" cy="701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0" y="59293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67BDEF-7249-4853-BC5C-D7FF00A0F7C1}"/>
              </a:ext>
            </a:extLst>
          </p:cNvPr>
          <p:cNvSpPr txBox="1"/>
          <p:nvPr/>
        </p:nvSpPr>
        <p:spPr>
          <a:xfrm rot="427003">
            <a:off x="1885871" y="5474126"/>
            <a:ext cx="4313873" cy="156966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За 2017-2018 </a:t>
            </a:r>
          </a:p>
          <a:p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	учебный год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12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Участие в республиканском конкурсе «Умник Младший»</a:t>
            </a:r>
          </a:p>
        </p:txBody>
      </p:sp>
      <p:pic>
        <p:nvPicPr>
          <p:cNvPr id="2050" name="Picture 2" descr="C:\Users\User\Desktop\Новая папка\20171202_1418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3050"/>
            <a:ext cx="4495800" cy="2928958"/>
          </a:xfrm>
          <a:prstGeom prst="rect">
            <a:avLst/>
          </a:prstGeom>
          <a:noFill/>
        </p:spPr>
      </p:pic>
      <p:pic>
        <p:nvPicPr>
          <p:cNvPr id="2053" name="Picture 5" descr="C:\Users\User\Desktop\Новая папка\IMG-20171203-WA003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087600" y="-7629525"/>
            <a:ext cx="4718304" cy="2654046"/>
          </a:xfrm>
          <a:prstGeom prst="rect">
            <a:avLst/>
          </a:prstGeom>
          <a:noFill/>
        </p:spPr>
      </p:pic>
      <p:pic>
        <p:nvPicPr>
          <p:cNvPr id="11" name="Picture 2" descr="C:\Users\User\Desktop\Новая папка\IMG-20171203-WA003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72008"/>
            <a:ext cx="4500562" cy="2285992"/>
          </a:xfrm>
          <a:prstGeom prst="rect">
            <a:avLst/>
          </a:prstGeom>
          <a:noFill/>
        </p:spPr>
      </p:pic>
      <p:pic>
        <p:nvPicPr>
          <p:cNvPr id="1026" name="Picture 2" descr="C:\Users\User\Desktop\Новая папка\20171202_1608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2348880"/>
            <a:ext cx="4648200" cy="3861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Участие в республиканском конкурсе «Нам и внукам»</a:t>
            </a:r>
          </a:p>
        </p:txBody>
      </p:sp>
      <p:pic>
        <p:nvPicPr>
          <p:cNvPr id="3074" name="Picture 2" descr="C:\Users\User\Desktop\Новая папка\IMG-20171203-WA003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087600" y="-7629525"/>
            <a:ext cx="7863840" cy="4423410"/>
          </a:xfrm>
          <a:prstGeom prst="rect">
            <a:avLst/>
          </a:prstGeom>
          <a:noFill/>
        </p:spPr>
      </p:pic>
      <p:pic>
        <p:nvPicPr>
          <p:cNvPr id="3077" name="Picture 5" descr="C:\Users\User\Desktop\Новая папка\20171208_1454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14888" y="2643170"/>
            <a:ext cx="5357826" cy="3071834"/>
          </a:xfrm>
          <a:prstGeom prst="rect">
            <a:avLst/>
          </a:prstGeom>
          <a:noFill/>
        </p:spPr>
      </p:pic>
      <p:pic>
        <p:nvPicPr>
          <p:cNvPr id="2050" name="Picture 2" descr="C:\Users\User\Desktop\Новая папка\20171208_1453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736"/>
            <a:ext cx="5857884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Защита проектных работ учащимися школы в первом полугодии.</a:t>
            </a:r>
          </a:p>
        </p:txBody>
      </p:sp>
      <p:pic>
        <p:nvPicPr>
          <p:cNvPr id="4098" name="Picture 2" descr="C:\Users\User\Desktop\Новая папка\20171226_1419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4000528" cy="4857783"/>
          </a:xfrm>
          <a:prstGeom prst="rect">
            <a:avLst/>
          </a:prstGeom>
          <a:noFill/>
        </p:spPr>
      </p:pic>
      <p:pic>
        <p:nvPicPr>
          <p:cNvPr id="4099" name="Picture 3" descr="C:\Users\User\Desktop\Новая папка\20171226_1417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500174"/>
            <a:ext cx="4038600" cy="2271713"/>
          </a:xfrm>
          <a:prstGeom prst="rect">
            <a:avLst/>
          </a:prstGeom>
          <a:noFill/>
        </p:spPr>
      </p:pic>
      <p:pic>
        <p:nvPicPr>
          <p:cNvPr id="8" name="Picture 2" descr="C:\Users\User\Desktop\Новая папка\20171226_160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501418" y="-7629525"/>
            <a:ext cx="3277658" cy="2343089"/>
          </a:xfrm>
          <a:prstGeom prst="rect">
            <a:avLst/>
          </a:prstGeom>
          <a:noFill/>
        </p:spPr>
      </p:pic>
      <p:pic>
        <p:nvPicPr>
          <p:cNvPr id="10" name="Picture 2" descr="C:\Users\User\Desktop\Новая папка\20171226_1604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087600" y="-7629525"/>
            <a:ext cx="4228992" cy="2057337"/>
          </a:xfrm>
          <a:prstGeom prst="rect">
            <a:avLst/>
          </a:prstGeom>
          <a:noFill/>
        </p:spPr>
      </p:pic>
      <p:pic>
        <p:nvPicPr>
          <p:cNvPr id="7" name="Picture 2" descr="C:\Users\User\Desktop\Новая папка\20171226_1604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786190"/>
            <a:ext cx="4071966" cy="26288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3BEC1C-50E2-41AB-AAFE-89AFB4FE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417638"/>
          </a:xfrm>
          <a:solidFill>
            <a:srgbClr val="7030A0"/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Конкурс птиц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E46400-1F71-4792-82A4-E401C02D5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4" y="4279701"/>
            <a:ext cx="5286375" cy="25782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AFA2A6-A645-4FA9-8FC8-BE2F90ED5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4" y="1417637"/>
            <a:ext cx="5286376" cy="28620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3F0E84-8FBB-486B-92CE-EB6761979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766"/>
            <a:ext cx="3857625" cy="543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06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D958F-06C6-48E9-A557-E947F6FC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7" y="0"/>
            <a:ext cx="9114849" cy="1417638"/>
          </a:xfrm>
          <a:solidFill>
            <a:srgbClr val="7030A0"/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Участники  школьной конференции 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A72C50-5CF6-4BEC-AFAE-60CB4DF85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" y="2204864"/>
            <a:ext cx="5004048" cy="46531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D88F76-8193-4915-A955-59937C351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89" y="1385697"/>
            <a:ext cx="4122927" cy="401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90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69A3C-A850-443B-BA4F-E6A933F3F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10501" cy="1439786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Демонстрация проектов.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479340-68E6-4AD3-A3EE-946D71AD4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99" y="1439786"/>
            <a:ext cx="9143999" cy="541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75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6C333-57DA-4880-8A96-AD31E795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Победители проектных работ 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53A765-4406-4061-99BA-FDED76395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3491880" cy="54403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EA6C7F-C1E6-4124-B515-F74DB3310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221089"/>
            <a:ext cx="5652120" cy="26369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386682-829A-4E8C-8057-31936492C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1417637"/>
            <a:ext cx="5652120" cy="280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98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0144B-98F6-475C-A9A5-779E6DB26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Брейн-ринг 7-е классы География + Биология!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D8753F-4F69-4076-9AFF-3F32AB80E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26900"/>
          <a:stretch/>
        </p:blipFill>
        <p:spPr>
          <a:xfrm>
            <a:off x="0" y="980728"/>
            <a:ext cx="5286375" cy="28201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E67A26-2DCD-4BB6-93FC-2266672C3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12201"/>
          <a:stretch/>
        </p:blipFill>
        <p:spPr>
          <a:xfrm>
            <a:off x="5286376" y="980728"/>
            <a:ext cx="3892018" cy="58772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870D23-B999-45F3-8175-8D95A74F1D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7" b="26900"/>
          <a:stretch/>
        </p:blipFill>
        <p:spPr>
          <a:xfrm>
            <a:off x="107504" y="3800838"/>
            <a:ext cx="5178871" cy="30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18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70BA9-2EF6-46E2-A99B-5EC7B835C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Участие во Всероссийском конкурсе.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5B41E2-EAB0-47E8-93C9-000910D955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 b="31100"/>
          <a:stretch/>
        </p:blipFill>
        <p:spPr>
          <a:xfrm>
            <a:off x="0" y="1417638"/>
            <a:ext cx="9163496" cy="547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86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ocviewer.yandex.ru/view/0/htmlimage?id=1aolc-5oybwts0d9xibpxkdi49kvldjjik05x1mcg9byc9q7wmekghjqo1ejc2bxauw51h8sb0i8giluqb383qdobg1hpl7hdgaeporr7&amp;width=794&amp;height=596&amp;name=bg-13.png&amp;dsid=cdb0f99102af29b9d6bd24f7acfa3d8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docviewer.yandex.ru/view/0/htmlimage?id=1aolc-5oybwts0d9xibpxkdi49kvldjjik05x1mcg9byc9q7wmekghjqo1ejc2bxauw51h8sb0i8giluqb383qdobg1hpl7hdgaeporr7&amp;width=794&amp;height=596&amp;name=bg-1.png&amp;dsid=2156a2839be8dcc0c7b4aaea72bb9e8c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ocviewer.yandex.ru/view/0/htmlimage?id=1aolc-5oybwts0d9xibpxkdi49kvldjjik05x1mcg9byc9q7wmekghjqo1ejc2bxauw51h8sb0i8giluqb383qdobg1hpl7hdgaeporr7&amp;width=794&amp;height=596&amp;name=bg-14.png&amp;dsid=cdb0f99102af29b9d6bd24f7acfa3d8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ocviewer.yandex.ru/view/0/htmlimage?id=1aolc-5oybwts0d9xibpxkdi49kvldjjik05x1mcg9byc9q7wmekghjqo1ejc2bxauw51h8sb0i8giluqb383qdobg1hpl7hdgaeporr7&amp;width=794&amp;height=596&amp;name=bg-16.png&amp;dsid=cdb0f99102af29b9d6bd24f7acfa3d8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ocviewer.yandex.ru/view/0/htmlimage?id=1aolc-5oybwts0d9xibpxkdi49kvldjjik05x1mcg9byc9q7wmekghjqo1ejc2bxauw51h8sb0i8giluqb383qdobg1hpl7hdgaeporr7&amp;width=794&amp;height=596&amp;name=bg-2.png&amp;dsid=2156a2839be8dcc0c7b4aaea72bb9e8c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F7E79D-1DEC-4CBF-BE85-37D75D54BD13}"/>
              </a:ext>
            </a:extLst>
          </p:cNvPr>
          <p:cNvSpPr txBox="1"/>
          <p:nvPr/>
        </p:nvSpPr>
        <p:spPr>
          <a:xfrm>
            <a:off x="6300192" y="2852936"/>
            <a:ext cx="22322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ocviewer.yandex.ru/view/0/htmlimage?id=1aolc-5oybwts0d9xibpxkdi49kvldjjik05x1mcg9byc9q7wmekghjqo1ejc2bxauw51h8sb0i8giluqb383qdobg1hpl7hdgaeporr7&amp;width=794&amp;height=596&amp;name=bg-5.png&amp;dsid=2156a2839be8dcc0c7b4aaea72bb9e8c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docviewer.yandex.ru/view/0/htmlimage?id=1aolc-5oybwts0d9xibpxkdi49kvldjjik05x1mcg9byc9q7wmekghjqo1ejc2bxauw51h8sb0i8giluqb383qdobg1hpl7hdgaeporr7&amp;width=794&amp;height=596&amp;name=bg-6.png&amp;dsid=2156a2839be8dcc0c7b4aaea72bb9e8c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71934" y="5857892"/>
            <a:ext cx="17859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ЕГЭ-2018 г.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50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Школьный этап Всероссийской олимпиады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Picture 3" descr="C:\Users\User\Desktop\hnghg\20171130_124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14488"/>
            <a:ext cx="6643734" cy="4931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hnghg\20171130_1249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87170" y="-4786370"/>
            <a:ext cx="4643470" cy="11178000"/>
          </a:xfrm>
          <a:prstGeom prst="rect">
            <a:avLst/>
          </a:prstGeom>
          <a:noFill/>
        </p:spPr>
      </p:pic>
      <p:pic>
        <p:nvPicPr>
          <p:cNvPr id="3" name="Picture 2" descr="C:\Users\User\Desktop\hnghg\20171130_1249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34770" y="-4633970"/>
            <a:ext cx="4643470" cy="11178000"/>
          </a:xfrm>
          <a:prstGeom prst="rect">
            <a:avLst/>
          </a:prstGeom>
          <a:noFill/>
        </p:spPr>
      </p:pic>
      <p:pic>
        <p:nvPicPr>
          <p:cNvPr id="5" name="Рисунок 4" descr="https://docviewer.yandex.ru/view/0/htmlimage?id=1aolc-5oybwts0d9xibpxkdi49kvldjjik05x1mcg9byc9q7wmekghjqo1ejc2bxauw51h8sb0i8giluqb383qdobg1hpl7hdgaeporr7&amp;width=794&amp;height=596&amp;name=bg-7.png&amp;dsid=2156a2839be8dcc0c7b4aaea72bb9e8c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  <a:solidFill>
            <a:srgbClr val="7030A0"/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Открытый экологический урок</a:t>
            </a:r>
          </a:p>
        </p:txBody>
      </p:sp>
      <p:pic>
        <p:nvPicPr>
          <p:cNvPr id="2051" name="Picture 3" descr="C:\Users\User\Desktop\hnghg\IMG-20171201-WA0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285860"/>
            <a:ext cx="4429124" cy="2786082"/>
          </a:xfrm>
          <a:prstGeom prst="rect">
            <a:avLst/>
          </a:prstGeom>
          <a:noFill/>
        </p:spPr>
      </p:pic>
      <p:pic>
        <p:nvPicPr>
          <p:cNvPr id="2052" name="Picture 4" descr="C:\Users\User\Desktop\hnghg\IMG-20171201-WA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4786282" cy="2786082"/>
          </a:xfrm>
          <a:prstGeom prst="rect">
            <a:avLst/>
          </a:prstGeom>
          <a:noFill/>
        </p:spPr>
      </p:pic>
      <p:pic>
        <p:nvPicPr>
          <p:cNvPr id="2053" name="Picture 5" descr="C:\Users\User\Desktop\hnghg\IMG-20171201-WA00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4071918"/>
            <a:ext cx="4500594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solidFill>
            <a:srgbClr val="7030A0"/>
          </a:solidFill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Открытый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урок по  биологии</a:t>
            </a:r>
          </a:p>
        </p:txBody>
      </p:sp>
      <p:pic>
        <p:nvPicPr>
          <p:cNvPr id="1026" name="Picture 2" descr="C:\Users\User\Desktop\Новая папка\IMG-20171201-WA00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4872" y="1988840"/>
            <a:ext cx="3419872" cy="3861048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\IMG-20171201-WA00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714744" y="1189157"/>
            <a:ext cx="4929222" cy="2559421"/>
          </a:xfrm>
          <a:prstGeom prst="rect">
            <a:avLst/>
          </a:prstGeom>
          <a:noFill/>
        </p:spPr>
      </p:pic>
      <p:pic>
        <p:nvPicPr>
          <p:cNvPr id="1028" name="Picture 4" descr="C:\Users\User\Desktop\Новая папка\IMG-20171201-WA00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3786190"/>
            <a:ext cx="4929222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69</Words>
  <Application>Microsoft Office PowerPoint</Application>
  <PresentationFormat>Экран (4:3)</PresentationFormat>
  <Paragraphs>19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Школьный этап Всероссийской олимпиады </vt:lpstr>
      <vt:lpstr>Презентация PowerPoint</vt:lpstr>
      <vt:lpstr>Открытый экологический урок</vt:lpstr>
      <vt:lpstr>Открытый урок по  биологии</vt:lpstr>
      <vt:lpstr>Участие в республиканском конкурсе «Умник Младший»</vt:lpstr>
      <vt:lpstr>Участие в республиканском конкурсе «Нам и внукам»</vt:lpstr>
      <vt:lpstr>Защита проектных работ учащимися школы в первом полугодии.</vt:lpstr>
      <vt:lpstr>Конкурс птиц</vt:lpstr>
      <vt:lpstr>Участники  школьной конференции .</vt:lpstr>
      <vt:lpstr>Демонстрация проектов.</vt:lpstr>
      <vt:lpstr>Победители проектных работ .</vt:lpstr>
      <vt:lpstr>Брейн-ринг 7-е классы География + Биология!</vt:lpstr>
      <vt:lpstr>Участие во Всероссийском конкурсе.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30</cp:revision>
  <dcterms:created xsi:type="dcterms:W3CDTF">2017-12-01T07:23:17Z</dcterms:created>
  <dcterms:modified xsi:type="dcterms:W3CDTF">2018-06-15T21:15:53Z</dcterms:modified>
</cp:coreProperties>
</file>