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31"/>
  </p:notesMasterIdLst>
  <p:sldIdLst>
    <p:sldId id="278" r:id="rId2"/>
    <p:sldId id="274" r:id="rId3"/>
    <p:sldId id="275" r:id="rId4"/>
    <p:sldId id="276" r:id="rId5"/>
    <p:sldId id="270" r:id="rId6"/>
    <p:sldId id="277" r:id="rId7"/>
    <p:sldId id="279" r:id="rId8"/>
    <p:sldId id="256" r:id="rId9"/>
    <p:sldId id="257" r:id="rId10"/>
    <p:sldId id="258" r:id="rId11"/>
    <p:sldId id="259" r:id="rId12"/>
    <p:sldId id="260" r:id="rId13"/>
    <p:sldId id="261" r:id="rId14"/>
    <p:sldId id="262" r:id="rId15"/>
    <p:sldId id="271" r:id="rId16"/>
    <p:sldId id="272" r:id="rId17"/>
    <p:sldId id="273" r:id="rId18"/>
    <p:sldId id="280" r:id="rId19"/>
    <p:sldId id="281" r:id="rId20"/>
    <p:sldId id="282" r:id="rId21"/>
    <p:sldId id="284" r:id="rId22"/>
    <p:sldId id="263" r:id="rId23"/>
    <p:sldId id="264" r:id="rId24"/>
    <p:sldId id="265" r:id="rId25"/>
    <p:sldId id="266" r:id="rId26"/>
    <p:sldId id="267" r:id="rId27"/>
    <p:sldId id="283" r:id="rId28"/>
    <p:sldId id="268" r:id="rId29"/>
    <p:sldId id="269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12" autoAdjust="0"/>
    <p:restoredTop sz="94660"/>
  </p:normalViewPr>
  <p:slideViewPr>
    <p:cSldViewPr>
      <p:cViewPr>
        <p:scale>
          <a:sx n="66" d="100"/>
          <a:sy n="66" d="100"/>
        </p:scale>
        <p:origin x="-1452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64B380-8DB4-4AF7-AAF2-42BFC86AD627}" type="datetimeFigureOut">
              <a:rPr lang="ru-RU" smtClean="0"/>
              <a:pPr/>
              <a:t>16.06.2018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81ADD9-FD0E-48BE-BFA6-4508DF0352B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81ADD9-FD0E-48BE-BFA6-4508DF0352B8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74EC-E9FE-4F79-86AD-0B89C1E544B0}" type="datetimeFigureOut">
              <a:rPr lang="ru-RU" smtClean="0"/>
              <a:pPr/>
              <a:t>16.06.2018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E78DD-61DC-4E65-9046-D39E89DBF0C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74EC-E9FE-4F79-86AD-0B89C1E544B0}" type="datetimeFigureOut">
              <a:rPr lang="ru-RU" smtClean="0"/>
              <a:pPr/>
              <a:t>16.06.2018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E78DD-61DC-4E65-9046-D39E89DBF0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74EC-E9FE-4F79-86AD-0B89C1E544B0}" type="datetimeFigureOut">
              <a:rPr lang="ru-RU" smtClean="0"/>
              <a:pPr/>
              <a:t>16.06.2018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E78DD-61DC-4E65-9046-D39E89DBF0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74EC-E9FE-4F79-86AD-0B89C1E544B0}" type="datetimeFigureOut">
              <a:rPr lang="ru-RU" smtClean="0"/>
              <a:pPr/>
              <a:t>16.06.2018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E78DD-61DC-4E65-9046-D39E89DBF0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74EC-E9FE-4F79-86AD-0B89C1E544B0}" type="datetimeFigureOut">
              <a:rPr lang="ru-RU" smtClean="0"/>
              <a:pPr/>
              <a:t>16.06.2018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A48E78DD-61DC-4E65-9046-D39E89DBF0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74EC-E9FE-4F79-86AD-0B89C1E544B0}" type="datetimeFigureOut">
              <a:rPr lang="ru-RU" smtClean="0"/>
              <a:pPr/>
              <a:t>16.06.2018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E78DD-61DC-4E65-9046-D39E89DBF0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74EC-E9FE-4F79-86AD-0B89C1E544B0}" type="datetimeFigureOut">
              <a:rPr lang="ru-RU" smtClean="0"/>
              <a:pPr/>
              <a:t>16.06.2018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E78DD-61DC-4E65-9046-D39E89DBF0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74EC-E9FE-4F79-86AD-0B89C1E544B0}" type="datetimeFigureOut">
              <a:rPr lang="ru-RU" smtClean="0"/>
              <a:pPr/>
              <a:t>16.06.2018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E78DD-61DC-4E65-9046-D39E89DBF0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74EC-E9FE-4F79-86AD-0B89C1E544B0}" type="datetimeFigureOut">
              <a:rPr lang="ru-RU" smtClean="0"/>
              <a:pPr/>
              <a:t>16.06.2018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E78DD-61DC-4E65-9046-D39E89DBF0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74EC-E9FE-4F79-86AD-0B89C1E544B0}" type="datetimeFigureOut">
              <a:rPr lang="ru-RU" smtClean="0"/>
              <a:pPr/>
              <a:t>16.06.2018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E78DD-61DC-4E65-9046-D39E89DBF0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74EC-E9FE-4F79-86AD-0B89C1E544B0}" type="datetimeFigureOut">
              <a:rPr lang="ru-RU" smtClean="0"/>
              <a:pPr/>
              <a:t>16.06.2018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E78DD-61DC-4E65-9046-D39E89DBF0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43774EC-E9FE-4F79-86AD-0B89C1E544B0}" type="datetimeFigureOut">
              <a:rPr lang="ru-RU" smtClean="0"/>
              <a:pPr/>
              <a:t>16.06.2018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48E78DD-61DC-4E65-9046-D39E89DBF0C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Отчет о работе МО учителей русского языка и литературы МБОУ СОШ №21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им. Семенова Д.В.</a:t>
            </a:r>
            <a:br>
              <a:rPr lang="ru-RU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за 2017-2018 учебный год</a:t>
            </a:r>
            <a:br>
              <a:rPr lang="ru-RU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lumMod val="50000"/>
                  </a:schemeClr>
                </a:solidFill>
              </a:rPr>
            </a:b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53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53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53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53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53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Мастер-класс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в 11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”A”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классе.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Подготовка к ЕГЭ. Как написать сочинение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?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DCD11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GVGH72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Подготовка 9-ых классов к устному собеседованию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,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проведение устного собеседования по допуску к ОГЭ</a:t>
            </a:r>
            <a:br>
              <a:rPr lang="ru-RU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lumMod val="50000"/>
                  </a:schemeClr>
                </a:solidFill>
              </a:rPr>
            </a:b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Ученица 8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“A”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класса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</a:rPr>
              <a:t>Токаева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</a:rPr>
              <a:t>Сабина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стала призером Всероссийского конкурса молодежных проектов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“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Если бы я был президентом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“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br>
              <a:rPr lang="ru-RU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lumMod val="50000"/>
                  </a:schemeClr>
                </a:solidFill>
              </a:rPr>
            </a:b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476672"/>
            <a:ext cx="8136904" cy="5832648"/>
          </a:xfrm>
        </p:spPr>
        <p:txBody>
          <a:bodyPr/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школьной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олимпиаде</a:t>
            </a:r>
            <a:b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Ученик 11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“A”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</a:rPr>
              <a:t>Тигиев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Давид стал призером литературного конкурса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“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Две судьбы – два символа партизанского движения в Отечественных воинах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” </a:t>
            </a:r>
            <a:br>
              <a:rPr lang="en-US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IMG_58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31640" y="0"/>
            <a:ext cx="6696743" cy="6858000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Участие во всероссийском   конкурсе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“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Живая классика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“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57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57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57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57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585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31640" y="0"/>
            <a:ext cx="6624736" cy="6858000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57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 </a:t>
            </a:r>
            <a:r>
              <a:rPr lang="ru-RU" dirty="0" smtClean="0"/>
              <a:t>    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Участие в конкурсе чтецов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“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И помнит мир спасенный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 “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lumMod val="50000"/>
                  </a:schemeClr>
                </a:solidFill>
              </a:rPr>
            </a:b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EWES515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907704" y="0"/>
            <a:ext cx="5400600" cy="6858000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GSKI76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Участие в конкурсе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“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Русский медвежонок.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“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</a:rPr>
              <a:t>Теблоева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Анна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: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второе место в районе</a:t>
            </a:r>
            <a:br>
              <a:rPr lang="ru-RU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BGRX87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50706"/>
          </a:xfrm>
        </p:spPr>
        <p:txBody>
          <a:bodyPr/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Подготовка 11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“A”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класса к итоговому сочинению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:</a:t>
            </a:r>
            <a:br>
              <a:rPr lang="en-US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изучение нормативной документации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,</a:t>
            </a:r>
            <a:br>
              <a:rPr lang="en-US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проведение обучающих мониторингов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Мастер-класс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в 9 классе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 “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Подготовка к ОГЭ. Сочинение-рассуждение 15.2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”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" name="Содержимое 3" descr="IMG_53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79712" y="1556792"/>
            <a:ext cx="5068089" cy="5301208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53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153</TotalTime>
  <Words>121</Words>
  <Application>Microsoft Office PowerPoint</Application>
  <PresentationFormat>Экран (4:3)</PresentationFormat>
  <Paragraphs>12</Paragraphs>
  <Slides>29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Апекс</vt:lpstr>
      <vt:lpstr>Отчет о работе МО учителей русского языка и литературы МБОУ СОШ №21  им. Семенова Д.В.  за 2017-2018 учебный год  </vt:lpstr>
      <vt:lpstr>Участие в школьной олимпиаде   </vt:lpstr>
      <vt:lpstr>Слайд 3</vt:lpstr>
      <vt:lpstr>Слайд 4</vt:lpstr>
      <vt:lpstr>Участие в конкурсе “Русский медвежонок. “ Теблоева Анна: второе место в районе    </vt:lpstr>
      <vt:lpstr>Слайд 6</vt:lpstr>
      <vt:lpstr>Подготовка 11 “A” класса к итоговому сочинению: изучение нормативной документации, проведение обучающих мониторингов</vt:lpstr>
      <vt:lpstr>Мастер-класс в 9 классе “Подготовка к ОГЭ. Сочинение-рассуждение 15.2”</vt:lpstr>
      <vt:lpstr>Слайд 9</vt:lpstr>
      <vt:lpstr>Слайд 10</vt:lpstr>
      <vt:lpstr>Слайд 11</vt:lpstr>
      <vt:lpstr>Слайд 12</vt:lpstr>
      <vt:lpstr>Слайд 13</vt:lpstr>
      <vt:lpstr>Слайд 14</vt:lpstr>
      <vt:lpstr>Мастер-класс в 11”A” классе. Подготовка к ЕГЭ. Как написать сочинение?</vt:lpstr>
      <vt:lpstr>Слайд 16</vt:lpstr>
      <vt:lpstr>Слайд 17</vt:lpstr>
      <vt:lpstr>Подготовка 9-ых классов к устному собеседованию, проведение устного собеседования по допуску к ОГЭ  </vt:lpstr>
      <vt:lpstr>Ученица 8 “A” класса Токаева Сабина стала призером Всероссийского конкурса молодежных проектов “ Если бы я был президентом “   </vt:lpstr>
      <vt:lpstr>Ученик 11 “A” Тигиев Давид стал призером литературного конкурса “Две судьбы – два символа партизанского движения в Отечественных воинах”   </vt:lpstr>
      <vt:lpstr>Слайд 21</vt:lpstr>
      <vt:lpstr>     Участие во всероссийском   конкурсе “ Живая классика “           </vt:lpstr>
      <vt:lpstr>Слайд 23</vt:lpstr>
      <vt:lpstr>Слайд 24</vt:lpstr>
      <vt:lpstr>Слайд 25</vt:lpstr>
      <vt:lpstr>Слайд 26</vt:lpstr>
      <vt:lpstr>Слайд 27</vt:lpstr>
      <vt:lpstr>Слайд 28</vt:lpstr>
      <vt:lpstr>          Участие в конкурсе чтецов “ И помнит мир спасенный “   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Мастер-класс в 9 классе “Подготовка к ОГЭ. Сочинение-рассуждение 15.2”</dc:title>
  <dc:creator>Манана</dc:creator>
  <cp:lastModifiedBy>Манана</cp:lastModifiedBy>
  <cp:revision>19</cp:revision>
  <dcterms:created xsi:type="dcterms:W3CDTF">2018-06-14T08:30:42Z</dcterms:created>
  <dcterms:modified xsi:type="dcterms:W3CDTF">2018-06-16T06:48:51Z</dcterms:modified>
</cp:coreProperties>
</file>